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605a458a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605a458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e605a458a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3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3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